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12"/>
  </p:notesMasterIdLst>
  <p:sldIdLst>
    <p:sldId id="269" r:id="rId2"/>
    <p:sldId id="257" r:id="rId3"/>
    <p:sldId id="266" r:id="rId4"/>
    <p:sldId id="261" r:id="rId5"/>
    <p:sldId id="262" r:id="rId6"/>
    <p:sldId id="263" r:id="rId7"/>
    <p:sldId id="264" r:id="rId8"/>
    <p:sldId id="265" r:id="rId9"/>
    <p:sldId id="267" r:id="rId10"/>
    <p:sldId id="268" r:id="rId1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31847A2-0DBD-4818-9190-308A36A8430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73DB522-1E6B-4A59-87D3-A5B6A411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7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DB522-1E6B-4A59-87D3-A5B6A4110A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4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DB522-1E6B-4A59-87D3-A5B6A4110A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3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5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4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8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14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51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75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9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33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7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5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4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0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3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4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1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9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4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E397E9-FFDC-4007-9379-C4F9B43175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7441DD-4B25-4B71-934D-C37FD962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  <p:sldLayoutId id="214748382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0FBBB3-9A7D-4AA8-B733-0D08AF95DE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286" y="604157"/>
            <a:ext cx="7968343" cy="5649686"/>
          </a:xfrm>
        </p:spPr>
      </p:pic>
    </p:spTree>
    <p:extLst>
      <p:ext uri="{BB962C8B-B14F-4D97-AF65-F5344CB8AC3E}">
        <p14:creationId xmlns:p14="http://schemas.microsoft.com/office/powerpoint/2010/main" val="996288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0FBBB3-9A7D-4AA8-B733-0D08AF95DE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286" y="604157"/>
            <a:ext cx="7968343" cy="5649686"/>
          </a:xfrm>
        </p:spPr>
      </p:pic>
    </p:spTree>
    <p:extLst>
      <p:ext uri="{BB962C8B-B14F-4D97-AF65-F5344CB8AC3E}">
        <p14:creationId xmlns:p14="http://schemas.microsoft.com/office/powerpoint/2010/main" val="136351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3C86FF-A430-4F61-B346-364C1157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83" y="1069426"/>
            <a:ext cx="3937298" cy="4504060"/>
          </a:xfrm>
        </p:spPr>
        <p:txBody>
          <a:bodyPr>
            <a:no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 250! Committee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we have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CC6FF-751B-423F-A7D8-2211497B0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4" y="707571"/>
            <a:ext cx="6477000" cy="5769429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States stands on the eve of a grand anniversary—and DAR is preparing to celebrate in a big way!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National Society has established the America 250! Committee to plan DAR’s involvement and maximize its visibility during our nation’s upcoming 250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birthday.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like the 1976 Bicentennial celebration, this observance provides an exceptional opportunity for community involvement.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public relations and—most important—membership growth throughout DAR</a:t>
            </a:r>
          </a:p>
        </p:txBody>
      </p:sp>
    </p:spTree>
    <p:extLst>
      <p:ext uri="{BB962C8B-B14F-4D97-AF65-F5344CB8AC3E}">
        <p14:creationId xmlns:p14="http://schemas.microsoft.com/office/powerpoint/2010/main" val="339189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3C86FF-A430-4F61-B346-364C1157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686" y="867071"/>
            <a:ext cx="4412210" cy="4594242"/>
          </a:xfrm>
        </p:spPr>
        <p:txBody>
          <a:bodyPr>
            <a:no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 250! Committee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CC6FF-751B-423F-A7D8-2211497B0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2810" y="867071"/>
            <a:ext cx="5907447" cy="563170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U.S. Congress has established the United State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Semiquincentennial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Commission to begin planning for 2026.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NSDAR’s intention is to celebrate the 250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anniversary of all events associated with our nation’s quest for independence.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NSDAR celebration time parameter spans from the Boston Tea Party of 1773 (e.g.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2023) through the Treaty of Paris in 1783 (e.g. 2033).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A395-C21A-4634-B6E4-37E70697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20" y="1396686"/>
            <a:ext cx="3977379" cy="4064628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Activity Ideas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C9CC6FF-751B-423F-A7D8-2211497B0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197429"/>
            <a:ext cx="6096000" cy="4898570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Patriot minute at each meeting where a Patriot story is shared.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certain that the Patriot’s service record (military, civil, public) meets current NSDAR standards.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include Name, Where Served and Lived and IF PROVEN the Wife and Children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lvl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include member’s national number or any unproven data.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A395-C21A-4634-B6E4-37E70697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Activity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CC6FF-751B-423F-A7D8-2211497B0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57" y="631371"/>
            <a:ext cx="6073293" cy="533400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nclude a Revolutionary War Patriot (i.e. Benjamin Rush) in your annual memorial service.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a book club or book report around a Revolutionary War figure or event.  See our committee website for a book list with titles grouped by age.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 and partner with a community group to celebrate the approaching 250! celebration.</a:t>
            </a:r>
          </a:p>
        </p:txBody>
      </p:sp>
    </p:spTree>
    <p:extLst>
      <p:ext uri="{BB962C8B-B14F-4D97-AF65-F5344CB8AC3E}">
        <p14:creationId xmlns:p14="http://schemas.microsoft.com/office/powerpoint/2010/main" val="27219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A395-C21A-4634-B6E4-37E70697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Activity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CC6FF-751B-423F-A7D8-2211497B0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816429"/>
            <a:ext cx="5536397" cy="5214257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Utilize resources from NSDAR America 250! website such as Our Patriot Resources and Revolutionary Flashbacks for Chapter programs.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people and events between 1773 and 1783 to appreciate the values listed in the American’s Creed</a:t>
            </a:r>
            <a:r>
              <a:rPr lang="en-US" sz="26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45633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A395-C21A-4634-B6E4-37E70697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8" y="832758"/>
            <a:ext cx="3200400" cy="5192484"/>
          </a:xfrm>
        </p:spPr>
        <p:txBody>
          <a:bodyPr>
            <a:no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Master Report (CMR) Priorities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one of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CC6FF-751B-423F-A7D8-2211497B0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1198418"/>
            <a:ext cx="6906491" cy="4978545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members submitted information for “Our Patriot” minute?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“Our Patriot” minutes and/or “Revolutionary Flashbacks” were presented at chapter meetings?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times did your chapter promote information about Revolutionary War Patriots, memorials and sites?</a:t>
            </a:r>
          </a:p>
        </p:txBody>
      </p:sp>
    </p:spTree>
    <p:extLst>
      <p:ext uri="{BB962C8B-B14F-4D97-AF65-F5344CB8AC3E}">
        <p14:creationId xmlns:p14="http://schemas.microsoft.com/office/powerpoint/2010/main" val="163681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A395-C21A-4634-B6E4-37E70697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948" y="979716"/>
            <a:ext cx="3200400" cy="5103106"/>
          </a:xfrm>
        </p:spPr>
        <p:txBody>
          <a:bodyPr>
            <a:no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Master Report (CMR) Priorities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two of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CC6FF-751B-423F-A7D8-2211497B0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you send reports of your activities for the America 250! Website?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your chapter’s successful community events and media efforts.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the Patriots featured in your chapter programs and social media/community promotions.</a:t>
            </a:r>
          </a:p>
        </p:txBody>
      </p:sp>
    </p:spTree>
    <p:extLst>
      <p:ext uri="{BB962C8B-B14F-4D97-AF65-F5344CB8AC3E}">
        <p14:creationId xmlns:p14="http://schemas.microsoft.com/office/powerpoint/2010/main" val="366248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A395-C21A-4634-B6E4-37E70697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291" y="384515"/>
            <a:ext cx="3602137" cy="5585619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NSDAR America 250! Committee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CC6FF-751B-423F-A7D8-2211497B0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371" y="591344"/>
            <a:ext cx="6531428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Patriots link includes the template for Our Patriots’ Story.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to Revolutionary Flashbacks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Links to Patriot Post Newsletters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 to 250 Presentation—includes program videos.</a:t>
            </a:r>
          </a:p>
        </p:txBody>
      </p:sp>
    </p:spTree>
    <p:extLst>
      <p:ext uri="{BB962C8B-B14F-4D97-AF65-F5344CB8AC3E}">
        <p14:creationId xmlns:p14="http://schemas.microsoft.com/office/powerpoint/2010/main" val="619742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486</Words>
  <Application>Microsoft Office PowerPoint</Application>
  <PresentationFormat>Widescreen</PresentationFormat>
  <Paragraphs>50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Parallax</vt:lpstr>
      <vt:lpstr>PowerPoint Presentation</vt:lpstr>
      <vt:lpstr>America 250! Committee  why we have it</vt:lpstr>
      <vt:lpstr>America 250! Committee Overview</vt:lpstr>
      <vt:lpstr>Chapter Activity Ideas</vt:lpstr>
      <vt:lpstr>Chapter Activity Ideas</vt:lpstr>
      <vt:lpstr>Chapter Activity Ideas</vt:lpstr>
      <vt:lpstr>Chapter Master Report (CMR) Priorities slide one of two</vt:lpstr>
      <vt:lpstr>Chapter Master Report (CMR) Priorities slide two of two</vt:lpstr>
      <vt:lpstr>NSDAR America 250! Committee Website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America’s 250 Birthday Celebration</dc:title>
  <dc:creator>Beth Iseminger</dc:creator>
  <cp:lastModifiedBy>Beth Iseminger</cp:lastModifiedBy>
  <cp:revision>38</cp:revision>
  <cp:lastPrinted>2020-08-07T23:07:39Z</cp:lastPrinted>
  <dcterms:created xsi:type="dcterms:W3CDTF">2020-08-07T23:06:54Z</dcterms:created>
  <dcterms:modified xsi:type="dcterms:W3CDTF">2020-10-29T15:36:52Z</dcterms:modified>
</cp:coreProperties>
</file>