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5"/>
  </p:notesMasterIdLst>
  <p:sldIdLst>
    <p:sldId id="269" r:id="rId2"/>
    <p:sldId id="273" r:id="rId3"/>
    <p:sldId id="274" r:id="rId4"/>
    <p:sldId id="275" r:id="rId5"/>
    <p:sldId id="279" r:id="rId6"/>
    <p:sldId id="280" r:id="rId7"/>
    <p:sldId id="270" r:id="rId8"/>
    <p:sldId id="272" r:id="rId9"/>
    <p:sldId id="276" r:id="rId10"/>
    <p:sldId id="281" r:id="rId11"/>
    <p:sldId id="282" r:id="rId12"/>
    <p:sldId id="278" r:id="rId13"/>
    <p:sldId id="268" r:id="rId1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31847A2-0DBD-4818-9190-308A36A8430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73DB522-1E6B-4A59-87D3-A5B6A411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7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5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4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08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1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5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7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19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7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5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4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3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4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1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9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4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E397E9-FFDC-4007-9379-C4F9B431755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7441DD-4B25-4B71-934D-C37FD962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4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FBBB3-9A7D-4AA8-B733-0D08AF95D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54" y="925045"/>
            <a:ext cx="7968343" cy="5649686"/>
          </a:xfrm>
        </p:spPr>
      </p:pic>
    </p:spTree>
    <p:extLst>
      <p:ext uri="{BB962C8B-B14F-4D97-AF65-F5344CB8AC3E}">
        <p14:creationId xmlns:p14="http://schemas.microsoft.com/office/powerpoint/2010/main" val="99628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0F08DD-9489-4031-A171-7026A8912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848412"/>
            <a:ext cx="7600266" cy="58190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0D57E8-3D26-4FA7-BD20-2E25927B3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90502"/>
            <a:ext cx="10018713" cy="931288"/>
          </a:xfrm>
        </p:spPr>
        <p:txBody>
          <a:bodyPr>
            <a:noAutofit/>
          </a:bodyPr>
          <a:lstStyle/>
          <a:p>
            <a:r>
              <a:rPr lang="en-US" sz="4800" b="1" dirty="0"/>
              <a:t>Our Patriots ($10.95) from DAR Store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72DB1-5071-47F7-BF83-25639BE5AA22}"/>
              </a:ext>
            </a:extLst>
          </p:cNvPr>
          <p:cNvSpPr txBox="1"/>
          <p:nvPr/>
        </p:nvSpPr>
        <p:spPr>
          <a:xfrm>
            <a:off x="575036" y="4343399"/>
            <a:ext cx="260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CMR #3c</a:t>
            </a:r>
          </a:p>
        </p:txBody>
      </p:sp>
    </p:spTree>
    <p:extLst>
      <p:ext uri="{BB962C8B-B14F-4D97-AF65-F5344CB8AC3E}">
        <p14:creationId xmlns:p14="http://schemas.microsoft.com/office/powerpoint/2010/main" val="244870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F2B4-7062-4D6F-8FCE-A3071E96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469" y="201168"/>
            <a:ext cx="10018713" cy="819282"/>
          </a:xfrm>
        </p:spPr>
        <p:txBody>
          <a:bodyPr>
            <a:noAutofit/>
          </a:bodyPr>
          <a:lstStyle/>
          <a:p>
            <a:r>
              <a:rPr lang="en-US" b="1" dirty="0"/>
              <a:t>Book Club is CMR 2</a:t>
            </a:r>
            <a:r>
              <a:rPr lang="en-US" dirty="0"/>
              <a:t> and/or </a:t>
            </a:r>
            <a:r>
              <a:rPr lang="en-US" b="1" dirty="0"/>
              <a:t>CMR3c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92F82-9A5D-40C7-A5AB-A7CEE4D10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87" y="1020450"/>
            <a:ext cx="8964891" cy="5636382"/>
          </a:xfrm>
        </p:spPr>
      </p:pic>
    </p:spTree>
    <p:extLst>
      <p:ext uri="{BB962C8B-B14F-4D97-AF65-F5344CB8AC3E}">
        <p14:creationId xmlns:p14="http://schemas.microsoft.com/office/powerpoint/2010/main" val="372769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6ED9-EB7D-402D-860A-9C0007BA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01598"/>
          </a:xfrm>
        </p:spPr>
        <p:txBody>
          <a:bodyPr>
            <a:noAutofit/>
          </a:bodyPr>
          <a:lstStyle/>
          <a:p>
            <a:r>
              <a:rPr lang="en-US" sz="4800" b="1" dirty="0"/>
              <a:t>America 250!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E3AE3-811F-44E1-8C1E-95E0AF057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847" y="1775637"/>
            <a:ext cx="9223379" cy="400847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We challenge each Chapter to write and submit </a:t>
            </a:r>
            <a:r>
              <a:rPr lang="en-US" sz="3600" b="1" dirty="0"/>
              <a:t>2</a:t>
            </a:r>
            <a:r>
              <a:rPr lang="en-US" sz="3600" dirty="0"/>
              <a:t> </a:t>
            </a:r>
            <a:r>
              <a:rPr lang="en-US" sz="3600" b="1" dirty="0"/>
              <a:t>Patriot Stories </a:t>
            </a:r>
            <a:r>
              <a:rPr lang="en-US" sz="3600" dirty="0"/>
              <a:t>by the end of the Van Buren Administration -- within the </a:t>
            </a:r>
            <a:r>
              <a:rPr lang="en-US" sz="3600" b="1" dirty="0"/>
              <a:t>next 9 months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273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FBBB3-9A7D-4AA8-B733-0D08AF95D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6" y="604157"/>
            <a:ext cx="7968343" cy="5649686"/>
          </a:xfrm>
        </p:spPr>
      </p:pic>
    </p:spTree>
    <p:extLst>
      <p:ext uri="{BB962C8B-B14F-4D97-AF65-F5344CB8AC3E}">
        <p14:creationId xmlns:p14="http://schemas.microsoft.com/office/powerpoint/2010/main" val="136351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79E3-8032-4638-B87A-D78130B4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276" y="402995"/>
            <a:ext cx="10018713" cy="588196"/>
          </a:xfrm>
        </p:spPr>
        <p:txBody>
          <a:bodyPr>
            <a:noAutofit/>
          </a:bodyPr>
          <a:lstStyle/>
          <a:p>
            <a:r>
              <a:rPr lang="en-US" b="1" dirty="0"/>
              <a:t>U.S. Semiquincentennial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E8D3-5DA6-4E58-83BD-192B27D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573" y="991191"/>
            <a:ext cx="9644416" cy="57285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i="1" dirty="0"/>
          </a:p>
          <a:p>
            <a:r>
              <a:rPr lang="en-US" sz="3500" dirty="0"/>
              <a:t>Congress established the U.S. Semiquincentennial Commission to lead the nationwide commemoration. Honorary President General Lynn Forney Young is a charter member.</a:t>
            </a:r>
          </a:p>
          <a:p>
            <a:r>
              <a:rPr lang="en-US" sz="3500" dirty="0"/>
              <a:t>Federal, state and private partnerships are being created.</a:t>
            </a:r>
            <a:endParaRPr lang="en-US" sz="3500" i="1" dirty="0"/>
          </a:p>
          <a:p>
            <a:r>
              <a:rPr lang="en-US" sz="3500" dirty="0"/>
              <a:t>The dates being honored:</a:t>
            </a:r>
          </a:p>
          <a:p>
            <a:pPr lvl="1"/>
            <a:r>
              <a:rPr lang="en-US" sz="3500" dirty="0"/>
              <a:t>From the Boston Tea Party of 1773 (e.g.2023)</a:t>
            </a:r>
          </a:p>
          <a:p>
            <a:pPr lvl="1"/>
            <a:r>
              <a:rPr lang="en-US" sz="3500" dirty="0"/>
              <a:t>Through the Treaty of Paris in 1783 (e.g.2033)</a:t>
            </a:r>
          </a:p>
        </p:txBody>
      </p:sp>
    </p:spTree>
    <p:extLst>
      <p:ext uri="{BB962C8B-B14F-4D97-AF65-F5344CB8AC3E}">
        <p14:creationId xmlns:p14="http://schemas.microsoft.com/office/powerpoint/2010/main" val="25799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8B6E-987C-4E17-93B3-0A255EE1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872" y="325226"/>
            <a:ext cx="10018713" cy="896420"/>
          </a:xfrm>
        </p:spPr>
        <p:txBody>
          <a:bodyPr/>
          <a:lstStyle/>
          <a:p>
            <a:r>
              <a:rPr lang="en-US" b="1" dirty="0"/>
              <a:t>America 250!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40229-B9FC-4703-B7EC-3FF922CC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460" y="1008669"/>
            <a:ext cx="10661714" cy="5524106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5800" dirty="0"/>
              <a:t> Seeks to </a:t>
            </a:r>
            <a:r>
              <a:rPr lang="en-US" sz="5800" b="1" dirty="0"/>
              <a:t>highlight and educate </a:t>
            </a:r>
            <a:r>
              <a:rPr lang="en-US" sz="5800" dirty="0"/>
              <a:t>to your </a:t>
            </a:r>
            <a:r>
              <a:rPr lang="en-US" sz="5800" b="1" dirty="0"/>
              <a:t>Chapter and Community </a:t>
            </a:r>
            <a:r>
              <a:rPr lang="en-US" sz="5800" dirty="0"/>
              <a:t>the role of your Patriots in the Revolution.</a:t>
            </a:r>
          </a:p>
          <a:p>
            <a:endParaRPr lang="en-US" sz="5800" dirty="0"/>
          </a:p>
          <a:p>
            <a:r>
              <a:rPr lang="en-US" sz="5800" dirty="0"/>
              <a:t>Focuses your Chapter’s </a:t>
            </a:r>
            <a:r>
              <a:rPr lang="en-US" sz="5800" b="1" dirty="0"/>
              <a:t>existing community impact </a:t>
            </a:r>
            <a:r>
              <a:rPr lang="en-US" sz="5800" dirty="0"/>
              <a:t>to Patriot’s activities.</a:t>
            </a:r>
          </a:p>
          <a:p>
            <a:pPr marL="0" indent="0">
              <a:buNone/>
            </a:pPr>
            <a:endParaRPr lang="en-US" sz="5800" dirty="0"/>
          </a:p>
          <a:p>
            <a:pPr marL="0" indent="0" algn="ctr">
              <a:buNone/>
            </a:pPr>
            <a:r>
              <a:rPr lang="en-US" sz="5800" dirty="0"/>
              <a:t>We want you to share about your Patriots. </a:t>
            </a:r>
          </a:p>
          <a:p>
            <a:pPr marL="0" indent="0" algn="ctr">
              <a:buNone/>
            </a:pPr>
            <a:r>
              <a:rPr lang="en-US" sz="5800" dirty="0"/>
              <a:t>Your ancestors that helped make this country!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0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9151-BADF-4437-8AE2-C3EF849A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1" y="273042"/>
            <a:ext cx="10018713" cy="616476"/>
          </a:xfrm>
        </p:spPr>
        <p:txBody>
          <a:bodyPr>
            <a:noAutofit/>
          </a:bodyPr>
          <a:lstStyle/>
          <a:p>
            <a:r>
              <a:rPr lang="en-US" b="1" dirty="0"/>
              <a:t>Chapter Activities &amp; CMR Answers  Part 1 of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2D3D5-DCCA-4DCB-98B3-360B60E39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777" y="1008668"/>
            <a:ext cx="10018713" cy="5703028"/>
          </a:xfrm>
        </p:spPr>
        <p:txBody>
          <a:bodyPr>
            <a:normAutofit/>
          </a:bodyPr>
          <a:lstStyle/>
          <a:p>
            <a:r>
              <a:rPr lang="en-US" sz="3200" dirty="0"/>
              <a:t>Name an </a:t>
            </a:r>
            <a:r>
              <a:rPr lang="en-US" sz="3200" b="1" dirty="0"/>
              <a:t>America 250! Chair </a:t>
            </a:r>
            <a:r>
              <a:rPr lang="en-US" sz="3200" dirty="0"/>
              <a:t>within your Chapter</a:t>
            </a:r>
          </a:p>
          <a:p>
            <a:pPr lvl="1"/>
            <a:r>
              <a:rPr lang="en-US" sz="2800" b="1" dirty="0"/>
              <a:t>Patriot Minute </a:t>
            </a:r>
            <a:r>
              <a:rPr lang="en-US" sz="2800" dirty="0"/>
              <a:t>is </a:t>
            </a:r>
            <a:r>
              <a:rPr lang="en-US" sz="2800" b="1" dirty="0"/>
              <a:t>CMR#1 &amp; 2 &amp; 6</a:t>
            </a:r>
          </a:p>
          <a:p>
            <a:pPr lvl="1"/>
            <a:r>
              <a:rPr lang="en-US" sz="2800" dirty="0"/>
              <a:t>“</a:t>
            </a:r>
            <a:r>
              <a:rPr lang="en-US" sz="2800" b="1" dirty="0"/>
              <a:t>Revolutionary Flashbacks</a:t>
            </a:r>
            <a:r>
              <a:rPr lang="en-US" sz="2800" dirty="0"/>
              <a:t>”  is </a:t>
            </a:r>
            <a:r>
              <a:rPr lang="en-US" sz="2800" b="1" dirty="0"/>
              <a:t>CMR#2</a:t>
            </a:r>
          </a:p>
          <a:p>
            <a:r>
              <a:rPr lang="en-US" sz="3200" dirty="0"/>
              <a:t>Create your </a:t>
            </a:r>
            <a:r>
              <a:rPr lang="en-US" sz="3200" b="1" dirty="0"/>
              <a:t>Patriot Snapshot </a:t>
            </a:r>
            <a:r>
              <a:rPr lang="en-US" sz="3200" dirty="0"/>
              <a:t>&amp; </a:t>
            </a:r>
            <a:r>
              <a:rPr lang="en-US" sz="3200" b="1" dirty="0"/>
              <a:t>Patriot Story</a:t>
            </a:r>
          </a:p>
          <a:p>
            <a:pPr lvl="1"/>
            <a:r>
              <a:rPr lang="en-US" sz="3200" b="1" dirty="0"/>
              <a:t>Snapshot</a:t>
            </a:r>
            <a:r>
              <a:rPr lang="en-US" sz="3200" dirty="0"/>
              <a:t> is </a:t>
            </a:r>
            <a:r>
              <a:rPr lang="en-US" sz="3200" b="1" dirty="0"/>
              <a:t>CMR#3a &amp; 4 &amp; 6</a:t>
            </a:r>
          </a:p>
          <a:p>
            <a:pPr lvl="1"/>
            <a:r>
              <a:rPr lang="en-US" sz="3200" b="1" dirty="0"/>
              <a:t>Patriot Story</a:t>
            </a:r>
            <a:r>
              <a:rPr lang="en-US" sz="3200" dirty="0"/>
              <a:t> submissions are </a:t>
            </a:r>
            <a:r>
              <a:rPr lang="en-US" sz="3200" b="1" dirty="0"/>
              <a:t>CMR#3 &amp; 4 &amp; 6</a:t>
            </a:r>
          </a:p>
          <a:p>
            <a:r>
              <a:rPr lang="en-US" sz="3200" b="1" dirty="0"/>
              <a:t>Rediscover, Restore and Rededicate </a:t>
            </a:r>
            <a:r>
              <a:rPr lang="en-US" sz="3200" dirty="0"/>
              <a:t>Revolutionary War related monuments, plaques, gravesites and other memorials in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79897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BE731-731C-435D-839D-9D6E7C7E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394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58EA3F-05B3-4E44-B20C-EA260CBA9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44" y="311085"/>
            <a:ext cx="7654565" cy="6287678"/>
          </a:xfrm>
        </p:spPr>
      </p:pic>
    </p:spTree>
    <p:extLst>
      <p:ext uri="{BB962C8B-B14F-4D97-AF65-F5344CB8AC3E}">
        <p14:creationId xmlns:p14="http://schemas.microsoft.com/office/powerpoint/2010/main" val="315316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E74C0-4827-4F68-B4E3-DE69DB1FB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336" y="457200"/>
            <a:ext cx="9598809" cy="6066147"/>
          </a:xfrm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Patriot Snapshot Template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people are (from left to right): Deborah Sampson, Stephen Hopkins, Phillis Wheatley, George Washington, Betsy Ross, Crispus Attucks, and Nancy Ward.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Deborah Sampson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highlighted in the November 2020 Patriot Post (page 24). Deborah disguised herself as a man and joined the Continental Army. She is a verified Patriot for the DAR and SAR.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Stephen Hopkins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a signer of the Declaration of Independence. He was a governor of the Colony of Rhode Island.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Phillis Wheatley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mentioned in the February 2021 Patriot Post (page 26). Phillis was a slave who was purchased to be a companion to Mrs. Wheatley. Phillis became a published poet.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George Washington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 first President of the United States after serving as the Commander in Chief of the Continental Army.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Betsy Ross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(Elizabeth Griscom Ross) is known to have made flags during the American Revolution.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Crispus Attucks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highlighted in February 2021 Patriot Post and mentioned again in January 2020. He was one of the four Boston Massacre casualties.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Nancy Ward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highlighted in the April 2020 Patriot Post.  She is a Cherokee who held the position of Beloved Woman. </a:t>
            </a:r>
          </a:p>
        </p:txBody>
      </p:sp>
    </p:spTree>
    <p:extLst>
      <p:ext uri="{BB962C8B-B14F-4D97-AF65-F5344CB8AC3E}">
        <p14:creationId xmlns:p14="http://schemas.microsoft.com/office/powerpoint/2010/main" val="94504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6356-C4F3-42A9-A75F-3C714AEE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320" y="304660"/>
            <a:ext cx="10210800" cy="145796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CMR #1, 2, 3, 4, 6   Patriot  Story</a:t>
            </a: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ISDAR public 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37A4F4-D114-4FD2-BB1E-A9BA29CD4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20" y="1875934"/>
            <a:ext cx="10599153" cy="4646786"/>
          </a:xfr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CAB71E68-42C2-4BAE-8A61-14551041D1F5}"/>
              </a:ext>
            </a:extLst>
          </p:cNvPr>
          <p:cNvSpPr/>
          <p:nvPr/>
        </p:nvSpPr>
        <p:spPr>
          <a:xfrm rot="2358293">
            <a:off x="8440120" y="1099770"/>
            <a:ext cx="1069906" cy="3143709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2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E36E-5F5B-44BB-A4F0-8984C2B5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549399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are available for you.</a:t>
            </a:r>
            <a:b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your stories to us!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E94C23-DF3D-4350-96D4-C87B05ACB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2" y="1763152"/>
            <a:ext cx="10018713" cy="4851401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80E6805-42F0-4554-9BEB-EA64C1BB2AA2}"/>
              </a:ext>
            </a:extLst>
          </p:cNvPr>
          <p:cNvSpPr/>
          <p:nvPr/>
        </p:nvSpPr>
        <p:spPr>
          <a:xfrm rot="19354279">
            <a:off x="1865954" y="4530806"/>
            <a:ext cx="2083286" cy="957668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383F82CE-C10E-45E9-8293-0DAE6B5FBD47}"/>
              </a:ext>
            </a:extLst>
          </p:cNvPr>
          <p:cNvSpPr/>
          <p:nvPr/>
        </p:nvSpPr>
        <p:spPr>
          <a:xfrm>
            <a:off x="5410986" y="5693790"/>
            <a:ext cx="546754" cy="395925"/>
          </a:xfrm>
          <a:prstGeom prst="star5">
            <a:avLst>
              <a:gd name="adj" fmla="val 12279"/>
              <a:gd name="hf" fmla="val 105146"/>
              <a:gd name="vf" fmla="val 11055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8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D12C-F1CE-4506-9555-3BB5C055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60256"/>
            <a:ext cx="10018713" cy="1237029"/>
          </a:xfrm>
        </p:spPr>
        <p:txBody>
          <a:bodyPr>
            <a:normAutofit/>
          </a:bodyPr>
          <a:lstStyle/>
          <a:p>
            <a:r>
              <a:rPr lang="en-US" b="1" dirty="0"/>
              <a:t>Chapter Activities &amp; CMR Answers Part 2 of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C138-7F05-4868-860C-717C0C74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778" y="1188720"/>
            <a:ext cx="10018713" cy="5509024"/>
          </a:xfrm>
        </p:spPr>
        <p:txBody>
          <a:bodyPr>
            <a:normAutofit/>
          </a:bodyPr>
          <a:lstStyle/>
          <a:p>
            <a:r>
              <a:rPr lang="en-US" sz="3200" b="1" dirty="0"/>
              <a:t>Our Patriot’s Coloring Book</a:t>
            </a:r>
            <a:r>
              <a:rPr lang="en-US" sz="3200" dirty="0"/>
              <a:t> </a:t>
            </a:r>
            <a:r>
              <a:rPr lang="en-US" sz="3200" b="1" dirty="0"/>
              <a:t>CMR 3c </a:t>
            </a:r>
            <a:r>
              <a:rPr lang="en-US" sz="3200" dirty="0"/>
              <a:t>is a multi-generational activity book way to learn about various Patriots. This educational and fun book makes a great gift for many occasions &amp; ages!</a:t>
            </a:r>
          </a:p>
          <a:p>
            <a:r>
              <a:rPr lang="en-US" sz="3200" dirty="0"/>
              <a:t>Plan and hold a Patriot </a:t>
            </a:r>
            <a:r>
              <a:rPr lang="en-US" sz="3200" b="1" dirty="0"/>
              <a:t>Memorial Service CMR 2</a:t>
            </a:r>
            <a:r>
              <a:rPr lang="en-US" sz="3200" dirty="0"/>
              <a:t>–coordinate with Chapter Chaplain</a:t>
            </a:r>
          </a:p>
          <a:p>
            <a:r>
              <a:rPr lang="en-US" sz="3200" dirty="0"/>
              <a:t>Initiate a </a:t>
            </a:r>
            <a:r>
              <a:rPr lang="en-US" sz="3200" b="1" dirty="0"/>
              <a:t>Book Club CMR 2 and/or CMR3 </a:t>
            </a:r>
            <a:r>
              <a:rPr lang="en-US" sz="3200" dirty="0"/>
              <a:t>-- coordinate with Librarian &amp; Literacy Committee. The Book Club members may extend beyond Chapter Members.</a:t>
            </a:r>
          </a:p>
        </p:txBody>
      </p:sp>
    </p:spTree>
    <p:extLst>
      <p:ext uri="{BB962C8B-B14F-4D97-AF65-F5344CB8AC3E}">
        <p14:creationId xmlns:p14="http://schemas.microsoft.com/office/powerpoint/2010/main" val="1883355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338</TotalTime>
  <Words>591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Parallax</vt:lpstr>
      <vt:lpstr>PowerPoint Presentation</vt:lpstr>
      <vt:lpstr>U.S. Semiquincentennial Commission</vt:lpstr>
      <vt:lpstr>America 250! Committee</vt:lpstr>
      <vt:lpstr>Chapter Activities &amp; CMR Answers  Part 1 of 2</vt:lpstr>
      <vt:lpstr>PowerPoint Presentation</vt:lpstr>
      <vt:lpstr>PowerPoint Presentation</vt:lpstr>
      <vt:lpstr>CMR #1, 2, 3, 4, 6   Patriot  Story ISDAR public website</vt:lpstr>
      <vt:lpstr>Guidelines are available for you. Submit your stories to us!</vt:lpstr>
      <vt:lpstr>Chapter Activities &amp; CMR Answers Part 2 of 2</vt:lpstr>
      <vt:lpstr>Our Patriots ($10.95) from DAR Store </vt:lpstr>
      <vt:lpstr>Book Club is CMR 2 and/or CMR3c</vt:lpstr>
      <vt:lpstr>America 250! Challenge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America’s 250 Birthday Celebration</dc:title>
  <dc:creator>Beth Iseminger</dc:creator>
  <cp:lastModifiedBy>A N GEIGER</cp:lastModifiedBy>
  <cp:revision>138</cp:revision>
  <cp:lastPrinted>2021-09-20T15:17:27Z</cp:lastPrinted>
  <dcterms:created xsi:type="dcterms:W3CDTF">2020-08-07T23:06:54Z</dcterms:created>
  <dcterms:modified xsi:type="dcterms:W3CDTF">2021-09-21T13:15:09Z</dcterms:modified>
</cp:coreProperties>
</file>